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7" r:id="rId2"/>
    <p:sldId id="273" r:id="rId3"/>
    <p:sldId id="456" r:id="rId4"/>
    <p:sldId id="498" r:id="rId5"/>
    <p:sldId id="508" r:id="rId6"/>
    <p:sldId id="473" r:id="rId7"/>
    <p:sldId id="480" r:id="rId8"/>
    <p:sldId id="482" r:id="rId9"/>
    <p:sldId id="481" r:id="rId10"/>
    <p:sldId id="504" r:id="rId11"/>
    <p:sldId id="497" r:id="rId12"/>
    <p:sldId id="433" r:id="rId13"/>
    <p:sldId id="509" r:id="rId14"/>
    <p:sldId id="475" r:id="rId15"/>
    <p:sldId id="451" r:id="rId16"/>
    <p:sldId id="468" r:id="rId17"/>
    <p:sldId id="268" r:id="rId18"/>
    <p:sldId id="483" r:id="rId19"/>
    <p:sldId id="430" r:id="rId20"/>
    <p:sldId id="493" r:id="rId21"/>
    <p:sldId id="485" r:id="rId22"/>
    <p:sldId id="462" r:id="rId23"/>
    <p:sldId id="477" r:id="rId24"/>
    <p:sldId id="486" r:id="rId25"/>
    <p:sldId id="467" r:id="rId26"/>
    <p:sldId id="494" r:id="rId27"/>
    <p:sldId id="496" r:id="rId28"/>
    <p:sldId id="495" r:id="rId29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6"/>
    <p:restoredTop sz="94940"/>
  </p:normalViewPr>
  <p:slideViewPr>
    <p:cSldViewPr>
      <p:cViewPr>
        <p:scale>
          <a:sx n="79" d="100"/>
          <a:sy n="79" d="100"/>
        </p:scale>
        <p:origin x="232" y="6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8/15/23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8/15/23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is as academic misconduct – aka cheating</a:t>
            </a:r>
          </a:p>
          <a:p>
            <a:r>
              <a:rPr lang="en-US" sz="2800" dirty="0"/>
              <a:t>We may offer a few optional evening lectures on using </a:t>
            </a:r>
            <a:r>
              <a:rPr lang="en-US" sz="2800" dirty="0" err="1"/>
              <a:t>ChatGPT</a:t>
            </a:r>
            <a:r>
              <a:rPr lang="en-US" sz="2800" dirty="0"/>
              <a:t> to increase confidence in code.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real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Zoom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01FD-024E-E9A0-740F-4E2F74B37930}"/>
              </a:ext>
            </a:extLst>
          </p:cNvPr>
          <p:cNvSpPr txBox="1"/>
          <p:nvPr/>
        </p:nvSpPr>
        <p:spPr>
          <a:xfrm>
            <a:off x="1583465" y="3563888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5A5EC-855C-0701-9DFB-BFAD286F533E}"/>
              </a:ext>
            </a:extLst>
          </p:cNvPr>
          <p:cNvSpPr txBox="1"/>
          <p:nvPr/>
        </p:nvSpPr>
        <p:spPr>
          <a:xfrm>
            <a:off x="2007320" y="7611646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(12+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>
                <a:hlinkClick r:id="rId4"/>
              </a:rPr>
              <a:t>do Setup</a:t>
            </a:r>
          </a:p>
          <a:p>
            <a:pPr lvl="1"/>
            <a:r>
              <a:rPr lang="en-CA" dirty="0">
                <a:hlinkClick r:id="rId4"/>
              </a:rPr>
              <a:t>read Syllabus</a:t>
            </a:r>
          </a:p>
          <a:p>
            <a:pPr lvl="1"/>
            <a:r>
              <a:rPr lang="en-CA" dirty="0"/>
              <a:t>edX “after lecture 1”, and then “before lecture </a:t>
            </a:r>
            <a:r>
              <a:rPr lang="en-CA"/>
              <a:t>2”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78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58%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22%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14%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 3%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required!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55%</a:t>
            </a:r>
          </a:p>
          <a:p>
            <a:pPr lvl="1"/>
            <a:r>
              <a:rPr lang="en-US" sz="2800" dirty="0"/>
              <a:t>BA       29%</a:t>
            </a:r>
          </a:p>
          <a:p>
            <a:pPr lvl="1"/>
            <a:r>
              <a:rPr lang="en-US" sz="2800" dirty="0"/>
              <a:t>BCOM  6%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7695953" y="754802"/>
            <a:ext cx="7406642" cy="3313297"/>
            <a:chOff x="8841327" y="3707904"/>
            <a:chExt cx="5130648" cy="22951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8841327" y="5449943"/>
              <a:ext cx="2647558" cy="490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187709</TotalTime>
  <Pages>0</Pages>
  <Words>1962</Words>
  <Characters>0</Characters>
  <Application>Microsoft Macintosh PowerPoint</Application>
  <PresentationFormat>Custom</PresentationFormat>
  <Lines>0</Lines>
  <Paragraphs>240</Paragraphs>
  <Slides>28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Microsoft Office User</cp:lastModifiedBy>
  <cp:revision>196</cp:revision>
  <cp:lastPrinted>2022-09-08T16:00:51Z</cp:lastPrinted>
  <dcterms:modified xsi:type="dcterms:W3CDTF">2023-09-03T18:15:27Z</dcterms:modified>
</cp:coreProperties>
</file>